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4" r:id="rId10"/>
    <p:sldId id="262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093847-E030-4643-A067-7BD81AD2299D}" v="112" dt="2021-07-18T08:50:31.687"/>
    <p1510:client id="{52449EA1-A322-4291-AD6F-F45674679504}" v="1588" dt="2021-07-18T08:12:36.9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turi Guru Chandrasekhar" userId="56c7c698322f1ce9" providerId="Windows Live" clId="Web-{45093847-E030-4643-A067-7BD81AD2299D}"/>
    <pc:docChg chg="modSld sldOrd">
      <pc:chgData name="Patturi Guru Chandrasekhar" userId="56c7c698322f1ce9" providerId="Windows Live" clId="Web-{45093847-E030-4643-A067-7BD81AD2299D}" dt="2021-07-18T08:50:31.687" v="54" actId="1076"/>
      <pc:docMkLst>
        <pc:docMk/>
      </pc:docMkLst>
      <pc:sldChg chg="modSp">
        <pc:chgData name="Patturi Guru Chandrasekhar" userId="56c7c698322f1ce9" providerId="Windows Live" clId="Web-{45093847-E030-4643-A067-7BD81AD2299D}" dt="2021-07-18T08:50:06.578" v="52" actId="20577"/>
        <pc:sldMkLst>
          <pc:docMk/>
          <pc:sldMk cId="3915105744" sldId="261"/>
        </pc:sldMkLst>
        <pc:spChg chg="mod">
          <ac:chgData name="Patturi Guru Chandrasekhar" userId="56c7c698322f1ce9" providerId="Windows Live" clId="Web-{45093847-E030-4643-A067-7BD81AD2299D}" dt="2021-07-18T08:50:06.578" v="52" actId="20577"/>
          <ac:spMkLst>
            <pc:docMk/>
            <pc:sldMk cId="3915105744" sldId="261"/>
            <ac:spMk id="3" creationId="{5F21B1FD-43D3-48D5-99FC-9E5878FC59B0}"/>
          </ac:spMkLst>
        </pc:spChg>
      </pc:sldChg>
      <pc:sldChg chg="modSp">
        <pc:chgData name="Patturi Guru Chandrasekhar" userId="56c7c698322f1ce9" providerId="Windows Live" clId="Web-{45093847-E030-4643-A067-7BD81AD2299D}" dt="2021-07-18T08:50:31.687" v="54" actId="1076"/>
        <pc:sldMkLst>
          <pc:docMk/>
          <pc:sldMk cId="3754869749" sldId="262"/>
        </pc:sldMkLst>
        <pc:picChg chg="mod">
          <ac:chgData name="Patturi Guru Chandrasekhar" userId="56c7c698322f1ce9" providerId="Windows Live" clId="Web-{45093847-E030-4643-A067-7BD81AD2299D}" dt="2021-07-18T08:50:31.687" v="54" actId="1076"/>
          <ac:picMkLst>
            <pc:docMk/>
            <pc:sldMk cId="3754869749" sldId="262"/>
            <ac:picMk id="4" creationId="{E8137514-6D2C-442E-B6A2-309B40060F80}"/>
          </ac:picMkLst>
        </pc:picChg>
      </pc:sldChg>
      <pc:sldChg chg="ord">
        <pc:chgData name="Patturi Guru Chandrasekhar" userId="56c7c698322f1ce9" providerId="Windows Live" clId="Web-{45093847-E030-4643-A067-7BD81AD2299D}" dt="2021-07-18T08:48:40.389" v="0"/>
        <pc:sldMkLst>
          <pc:docMk/>
          <pc:sldMk cId="2796280043" sldId="26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06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073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949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17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7/18/2021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138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84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7/18/2021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667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7/18/2021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2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7/18/2021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53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867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7/18/2021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881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7/18/2021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14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2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3" name="Rectangle 24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6" name="Picture 3" descr="Sunlit desk">
            <a:extLst>
              <a:ext uri="{FF2B5EF4-FFF2-40B4-BE49-F238E27FC236}">
                <a16:creationId xmlns:a16="http://schemas.microsoft.com/office/drawing/2014/main" id="{088F5CDC-20CC-4623-9988-753C74F699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3744" b="12004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grpSp>
        <p:nvGrpSpPr>
          <p:cNvPr id="34" name="Group 26">
            <a:extLst>
              <a:ext uri="{FF2B5EF4-FFF2-40B4-BE49-F238E27FC236}">
                <a16:creationId xmlns:a16="http://schemas.microsoft.com/office/drawing/2014/main" id="{5EDAD761-2CF4-463A-AD87-1D4E8549D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35" name="Picture 27">
              <a:extLst>
                <a:ext uri="{FF2B5EF4-FFF2-40B4-BE49-F238E27FC236}">
                  <a16:creationId xmlns:a16="http://schemas.microsoft.com/office/drawing/2014/main" id="{D9DF7D3C-2892-4632-9E66-4D1E023A0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6" name="Picture 28">
              <a:extLst>
                <a:ext uri="{FF2B5EF4-FFF2-40B4-BE49-F238E27FC236}">
                  <a16:creationId xmlns:a16="http://schemas.microsoft.com/office/drawing/2014/main" id="{3D2FAD08-001D-4400-AF80-51C864EF7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  <a:cs typeface="Calibri Light"/>
              </a:rPr>
              <a:t>ONLINE ATTENDANCE MANAGEMENT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E3386-BC99-4F66-9392-6EAD9FF8A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Sabon Next LT"/>
              </a:rPr>
              <a:t>User Creation Page: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8137514-6D2C-442E-B6A2-309B40060F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276" y="1557867"/>
            <a:ext cx="9989447" cy="4693179"/>
          </a:xfrm>
        </p:spPr>
      </p:pic>
    </p:spTree>
    <p:extLst>
      <p:ext uri="{BB962C8B-B14F-4D97-AF65-F5344CB8AC3E}">
        <p14:creationId xmlns:p14="http://schemas.microsoft.com/office/powerpoint/2010/main" val="3754869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21A7F-FBE5-4286-ACB4-D1036C62B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Sabon Next LT"/>
              </a:rPr>
              <a:t>Attendance Page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1E7D532-0F15-4BB2-85FC-512E40FF6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8154" y="1536700"/>
            <a:ext cx="10708443" cy="5031846"/>
          </a:xfrm>
        </p:spPr>
      </p:pic>
    </p:spTree>
    <p:extLst>
      <p:ext uri="{BB962C8B-B14F-4D97-AF65-F5344CB8AC3E}">
        <p14:creationId xmlns:p14="http://schemas.microsoft.com/office/powerpoint/2010/main" val="2035249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F2D9A-BD58-411F-BC74-BE75A37B8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Sabon Next LT"/>
              </a:rPr>
              <a:t>Attendance Page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965AFE6-90BA-478C-B9F5-A901445EC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8033" y="1716617"/>
            <a:ext cx="4916101" cy="4820179"/>
          </a:xfrm>
        </p:spPr>
      </p:pic>
    </p:spTree>
    <p:extLst>
      <p:ext uri="{BB962C8B-B14F-4D97-AF65-F5344CB8AC3E}">
        <p14:creationId xmlns:p14="http://schemas.microsoft.com/office/powerpoint/2010/main" val="1943700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D68E-905B-4A00-A6A8-33B30D8A1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Sabon Next LT"/>
              </a:rPr>
              <a:t>Attendance Success Page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7C32CF6-6FD7-4007-A6B0-E07A4EE675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8309" y="1949450"/>
            <a:ext cx="2895381" cy="4195763"/>
          </a:xfrm>
        </p:spPr>
      </p:pic>
    </p:spTree>
    <p:extLst>
      <p:ext uri="{BB962C8B-B14F-4D97-AF65-F5344CB8AC3E}">
        <p14:creationId xmlns:p14="http://schemas.microsoft.com/office/powerpoint/2010/main" val="328378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D924463-4DB7-437D-85B1-7EE5042DE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8884498-8C0E-4CE3-A52C-4D46CFCB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3CD130A-643A-4D11-9D36-1A18E7473D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8194385" y="76200"/>
            <a:ext cx="3997615" cy="6816079"/>
            <a:chOff x="8059620" y="41922"/>
            <a:chExt cx="3997615" cy="681607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5B36C10-5167-4E97-BC4C-42E62CBDE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18" b="17291"/>
            <a:stretch/>
          </p:blipFill>
          <p:spPr>
            <a:xfrm flipH="1">
              <a:off x="8059620" y="1345934"/>
              <a:ext cx="3997615" cy="551206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BDB6D53-B040-4BE2-AAD9-F0BE56F347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0690"/>
            <a:stretch/>
          </p:blipFill>
          <p:spPr>
            <a:xfrm>
              <a:off x="8915400" y="41922"/>
              <a:ext cx="3141835" cy="6816077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CB0947-48AD-4684-BC9D-EBAB24CFF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24" y="744909"/>
            <a:ext cx="9906000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77152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2BAAB-6194-4902-BC2B-6A4CBBF1A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cs typeface="Sabon Next LT"/>
              </a:rPr>
              <a:t>TOPICS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4B213-78D4-4485-A802-AC0D3560F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Application</a:t>
            </a:r>
          </a:p>
          <a:p>
            <a:r>
              <a:rPr lang="en-US" dirty="0"/>
              <a:t>Technologies</a:t>
            </a:r>
          </a:p>
          <a:p>
            <a:r>
              <a:rPr lang="en-US" dirty="0"/>
              <a:t>User Flows</a:t>
            </a:r>
          </a:p>
          <a:p>
            <a:pPr lvl="1"/>
            <a:r>
              <a:rPr lang="en-US" dirty="0"/>
              <a:t>Admin Flow</a:t>
            </a:r>
          </a:p>
          <a:p>
            <a:pPr lvl="1"/>
            <a:r>
              <a:rPr lang="en-US" dirty="0"/>
              <a:t>User Flow</a:t>
            </a:r>
          </a:p>
          <a:p>
            <a:r>
              <a:rPr lang="en-US" dirty="0"/>
              <a:t>Demo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835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21ED3-B9E3-41AA-868B-12FF32C86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Sabon Next LT"/>
              </a:rPr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6880F-71BD-495F-A3EA-6CF6E44A9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Online Attendance Management is designed to make the process of registering attendance easier and simpler</a:t>
            </a:r>
          </a:p>
          <a:p>
            <a:r>
              <a:rPr lang="en-US" dirty="0"/>
              <a:t>Today, it’s a twostep process that involves taking the attendance first and post that entry of the same digitally</a:t>
            </a:r>
          </a:p>
          <a:p>
            <a:r>
              <a:rPr lang="en-US" dirty="0"/>
              <a:t>This solution targets access to the portal from anywhere just with in the college/school premises</a:t>
            </a:r>
          </a:p>
        </p:txBody>
      </p:sp>
    </p:spTree>
    <p:extLst>
      <p:ext uri="{BB962C8B-B14F-4D97-AF65-F5344CB8AC3E}">
        <p14:creationId xmlns:p14="http://schemas.microsoft.com/office/powerpoint/2010/main" val="2045351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0431-7E36-4F3B-A765-FAF970699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Sabon Next LT"/>
              </a:rPr>
              <a:t>Application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472D9F3-CD48-4321-85ED-16F5F68571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7714" y="1684867"/>
            <a:ext cx="10280072" cy="4777846"/>
          </a:xfrm>
        </p:spPr>
      </p:pic>
    </p:spTree>
    <p:extLst>
      <p:ext uri="{BB962C8B-B14F-4D97-AF65-F5344CB8AC3E}">
        <p14:creationId xmlns:p14="http://schemas.microsoft.com/office/powerpoint/2010/main" val="514683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597EC-EADD-4F18-83A0-A8126E512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Sabon Next LT"/>
              </a:rPr>
              <a:t>Technologies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04BB3-B730-4839-8D51-8B96BF164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HTML5</a:t>
            </a:r>
          </a:p>
          <a:p>
            <a:r>
              <a:rPr lang="en-US" dirty="0"/>
              <a:t>Bootstrap</a:t>
            </a:r>
          </a:p>
          <a:p>
            <a:r>
              <a:rPr lang="en-US" dirty="0"/>
              <a:t>jQuery</a:t>
            </a:r>
          </a:p>
          <a:p>
            <a:r>
              <a:rPr lang="en-US" dirty="0"/>
              <a:t>PHP</a:t>
            </a:r>
          </a:p>
          <a:p>
            <a:r>
              <a:rPr lang="en-US" dirty="0"/>
              <a:t>JavaScript</a:t>
            </a:r>
          </a:p>
          <a:p>
            <a:r>
              <a:rPr lang="en-US"/>
              <a:t>CSS3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97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F62D4-94FA-48A3-B992-C833BD417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Sabon Next LT"/>
              </a:rPr>
              <a:t>User Flows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1B1FD-43D3-48D5-99FC-9E5878FC5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There are two different users in the application</a:t>
            </a:r>
          </a:p>
          <a:p>
            <a:pPr lvl="1"/>
            <a:r>
              <a:rPr lang="en-US" dirty="0"/>
              <a:t>Admin</a:t>
            </a:r>
          </a:p>
          <a:p>
            <a:pPr lvl="1"/>
            <a:r>
              <a:rPr lang="en-US" dirty="0"/>
              <a:t>User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Admin can create a user, assign subjects to the user. </a:t>
            </a:r>
          </a:p>
          <a:p>
            <a:pPr marL="457200" lvl="1" indent="0">
              <a:buNone/>
            </a:pPr>
            <a:r>
              <a:rPr lang="en-US" dirty="0"/>
              <a:t>Admin can also another admin and can give privileges.</a:t>
            </a:r>
          </a:p>
          <a:p>
            <a:pPr marL="457200" lvl="1" indent="0">
              <a:buNone/>
            </a:pPr>
            <a:r>
              <a:rPr lang="en-US" dirty="0"/>
              <a:t>User &amp; Admin can take attendance, create students etc.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05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D8204-CF94-4848-8001-0590BE83A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Sabon Next LT"/>
              </a:rPr>
              <a:t>Admin Dashboard</a:t>
            </a:r>
            <a:endParaRPr lang="en-US" dirty="0" err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A9E4DE3-CA6A-4331-A445-63C4DCD245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9560" y="1515534"/>
            <a:ext cx="10723380" cy="5063596"/>
          </a:xfrm>
        </p:spPr>
      </p:pic>
    </p:spTree>
    <p:extLst>
      <p:ext uri="{BB962C8B-B14F-4D97-AF65-F5344CB8AC3E}">
        <p14:creationId xmlns:p14="http://schemas.microsoft.com/office/powerpoint/2010/main" val="2489649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4E33F-96E0-4512-8DCA-DA25CFAD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Sabon Next LT"/>
              </a:rPr>
              <a:t>User Dashboard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DCC8F2D-5E49-48AB-AD67-9B0E49237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8860" y="1547283"/>
            <a:ext cx="10306947" cy="4841346"/>
          </a:xfrm>
        </p:spPr>
      </p:pic>
    </p:spTree>
    <p:extLst>
      <p:ext uri="{BB962C8B-B14F-4D97-AF65-F5344CB8AC3E}">
        <p14:creationId xmlns:p14="http://schemas.microsoft.com/office/powerpoint/2010/main" val="2796280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F7289-3E43-4A88-B2F3-BD44A1C58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Sabon Next LT"/>
              </a:rPr>
              <a:t>Student Creation Page</a:t>
            </a: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4BE65A4-5BE5-47F6-8331-A74DD8F129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3830" y="1600200"/>
            <a:ext cx="10732424" cy="5053013"/>
          </a:xfrm>
        </p:spPr>
      </p:pic>
    </p:spTree>
    <p:extLst>
      <p:ext uri="{BB962C8B-B14F-4D97-AF65-F5344CB8AC3E}">
        <p14:creationId xmlns:p14="http://schemas.microsoft.com/office/powerpoint/2010/main" val="1233493490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DappledVTI</vt:lpstr>
      <vt:lpstr>ONLINE ATTENDANCE MANAGEMENT</vt:lpstr>
      <vt:lpstr>TOPICS</vt:lpstr>
      <vt:lpstr>Introduction</vt:lpstr>
      <vt:lpstr>Application</vt:lpstr>
      <vt:lpstr>Technologies</vt:lpstr>
      <vt:lpstr>User Flows</vt:lpstr>
      <vt:lpstr>Admin Dashboard</vt:lpstr>
      <vt:lpstr>User Dashboard</vt:lpstr>
      <vt:lpstr>Student Creation Page</vt:lpstr>
      <vt:lpstr>User Creation Page:</vt:lpstr>
      <vt:lpstr>Attendance Page</vt:lpstr>
      <vt:lpstr>Attendance Page</vt:lpstr>
      <vt:lpstr>Attendance Success Page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150</cp:revision>
  <dcterms:created xsi:type="dcterms:W3CDTF">2021-07-18T07:16:05Z</dcterms:created>
  <dcterms:modified xsi:type="dcterms:W3CDTF">2021-07-18T08:50:33Z</dcterms:modified>
</cp:coreProperties>
</file>

<file path=docProps/thumbnail.jpeg>
</file>